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86" r:id="rId18"/>
    <p:sldId id="259" r:id="rId19"/>
    <p:sldId id="260" r:id="rId20"/>
    <p:sldId id="261" r:id="rId21"/>
    <p:sldId id="263" r:id="rId22"/>
    <p:sldId id="265" r:id="rId23"/>
    <p:sldId id="270" r:id="rId24"/>
    <p:sldId id="269" r:id="rId25"/>
    <p:sldId id="271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40.png"/><Relationship Id="rId4" Type="http://schemas.openxmlformats.org/officeDocument/2006/relationships/image" Target="../media/image130.png"/><Relationship Id="rId9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0108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19804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8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741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4600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3130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46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89864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1240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signature </a:t>
            </a:r>
            <a:r>
              <a:rPr lang="en-US" sz="1600" dirty="0">
                <a:latin typeface="Consolas" panose="020B0609020204030204" pitchFamily="49" charset="0"/>
              </a:rPr>
              <a:t>= “0x45565AB246…”&gt;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  <a:endParaRPr lang="en-US" sz="1600" dirty="0" smtClean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Normal </a:t>
            </a:r>
            <a:r>
              <a:rPr lang="en-US" sz="1600" dirty="0" smtClean="0">
                <a:latin typeface="Consolas" panose="020B0609020204030204" pitchFamily="49" charset="0"/>
              </a:rPr>
              <a:t>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</a:t>
            </a:r>
            <a:r>
              <a:rPr lang="en-US" sz="2000" dirty="0" smtClean="0"/>
              <a:t>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851284"/>
            <a:ext cx="180987" cy="1723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4" y="3752716"/>
            <a:ext cx="180987" cy="17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19" y="4077051"/>
            <a:ext cx="180987" cy="172311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14461</TotalTime>
  <Words>776</Words>
  <Application>Microsoft Office PowerPoint</Application>
  <PresentationFormat>Widescreen</PresentationFormat>
  <Paragraphs>346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187</cp:revision>
  <dcterms:created xsi:type="dcterms:W3CDTF">2018-09-21T13:29:07Z</dcterms:created>
  <dcterms:modified xsi:type="dcterms:W3CDTF">2019-04-26T09:37:28Z</dcterms:modified>
</cp:coreProperties>
</file>